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</p:sldMasterIdLst>
  <p:sldIdLst>
    <p:sldId id="256" r:id="rId5"/>
    <p:sldId id="260" r:id="rId6"/>
    <p:sldId id="263" r:id="rId7"/>
    <p:sldId id="266" r:id="rId8"/>
  </p:sldIdLst>
  <p:sldSz cx="12192000" cy="6858000"/>
  <p:notesSz cx="12192000" cy="6858000"/>
  <p:custDataLst>
    <p:tags r:id="rId9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35531" y="5429237"/>
            <a:ext cx="10270751" cy="9706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5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2022_ACL_JointCL:</a:t>
            </a:r>
            <a:r>
              <a:rPr sz="1800" spc="-72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A Joint</a:t>
            </a:r>
            <a:r>
              <a:rPr sz="1800" spc="-13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Contrastive Learning</a:t>
            </a:r>
            <a:r>
              <a:rPr sz="1800" spc="-17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Framework for Zero-Shot</a:t>
            </a:r>
            <a:r>
              <a:rPr sz="1800" spc="-17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Stance</a:t>
            </a:r>
            <a:r>
              <a:rPr sz="1800" spc="-31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Detection</a:t>
            </a:r>
          </a:p>
          <a:p>
            <a:pPr marL="1381633" marR="0">
              <a:lnSpc>
                <a:spcPts val="1875"/>
              </a:lnSpc>
              <a:spcBef>
                <a:spcPts val="1141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Code:https://github.com/HITSZ-HLT/JointCL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00176" y="5948309"/>
            <a:ext cx="12819274" cy="517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78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000000"/>
                </a:solidFill>
                <a:latin typeface="DengXian"/>
                <a:cs typeface="DengXian"/>
              </a:rPr>
              <a:t>2022_KDD_Label-enhanced</a:t>
            </a:r>
            <a:r>
              <a:rPr sz="1600" spc="-39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600">
                <a:solidFill>
                  <a:srgbClr val="000000"/>
                </a:solidFill>
                <a:latin typeface="DengXian"/>
                <a:cs typeface="DengXian"/>
              </a:rPr>
              <a:t>Prototypical Network</a:t>
            </a:r>
            <a:r>
              <a:rPr sz="1600" spc="-19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600">
                <a:solidFill>
                  <a:srgbClr val="000000"/>
                </a:solidFill>
                <a:latin typeface="DengXian"/>
                <a:cs typeface="DengXian"/>
              </a:rPr>
              <a:t>with Contrastive</a:t>
            </a:r>
            <a:r>
              <a:rPr sz="1600" spc="-39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600">
                <a:solidFill>
                  <a:srgbClr val="000000"/>
                </a:solidFill>
                <a:latin typeface="DengXian"/>
                <a:cs typeface="DengXian"/>
              </a:rPr>
              <a:t>Learning</a:t>
            </a:r>
            <a:r>
              <a:rPr sz="1600" spc="-38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600">
                <a:solidFill>
                  <a:srgbClr val="000000"/>
                </a:solidFill>
                <a:latin typeface="DengXian"/>
                <a:cs typeface="DengXian"/>
              </a:rPr>
              <a:t>for</a:t>
            </a:r>
            <a:r>
              <a:rPr sz="1600" spc="-23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600">
                <a:solidFill>
                  <a:srgbClr val="000000"/>
                </a:solidFill>
                <a:latin typeface="DengXian"/>
                <a:cs typeface="DengXian"/>
              </a:rPr>
              <a:t>Multi-label</a:t>
            </a:r>
            <a:r>
              <a:rPr sz="1600" spc="-10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600">
                <a:solidFill>
                  <a:srgbClr val="000000"/>
                </a:solidFill>
                <a:latin typeface="DengXian"/>
                <a:cs typeface="DengXian"/>
              </a:rPr>
              <a:t>Few-shot</a:t>
            </a:r>
            <a:r>
              <a:rPr sz="1600" spc="-15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600">
                <a:solidFill>
                  <a:srgbClr val="000000"/>
                </a:solidFill>
                <a:latin typeface="DengXian"/>
                <a:cs typeface="DengXian"/>
              </a:rPr>
              <a:t>Aspect</a:t>
            </a:r>
            <a:r>
              <a:rPr sz="1600" spc="-10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600">
                <a:solidFill>
                  <a:srgbClr val="000000"/>
                </a:solidFill>
                <a:latin typeface="DengXian"/>
                <a:cs typeface="DengXian"/>
              </a:rPr>
              <a:t>Category</a:t>
            </a:r>
            <a:r>
              <a:rPr sz="1600" spc="-14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600">
                <a:solidFill>
                  <a:srgbClr val="000000"/>
                </a:solidFill>
                <a:latin typeface="DengXian"/>
                <a:cs typeface="DengXian"/>
              </a:rPr>
              <a:t>Detection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737106" y="5247880"/>
            <a:ext cx="9883952" cy="1085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5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Label-Driven</a:t>
            </a:r>
            <a:r>
              <a:rPr sz="1800" spc="-71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Denoising</a:t>
            </a:r>
            <a:r>
              <a:rPr sz="1800" spc="-17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Framework</a:t>
            </a:r>
            <a:r>
              <a:rPr sz="1800" spc="28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for</a:t>
            </a:r>
            <a:r>
              <a:rPr sz="1800" spc="-19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MultiLabel</a:t>
            </a:r>
            <a:r>
              <a:rPr sz="1800" spc="-51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Few-Shot</a:t>
            </a:r>
            <a:r>
              <a:rPr sz="1800" spc="-12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Aspect</a:t>
            </a:r>
            <a:r>
              <a:rPr sz="1800" spc="12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Category</a:t>
            </a:r>
            <a:r>
              <a:rPr sz="1800" spc="-43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Detection</a:t>
            </a:r>
          </a:p>
          <a:p>
            <a:pPr marL="2073528" marR="0">
              <a:lnSpc>
                <a:spcPts val="1878"/>
              </a:lnSpc>
              <a:spcBef>
                <a:spcPts val="2096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https://github.com/1429904852/LDF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25321" y="5759393"/>
            <a:ext cx="11275459" cy="10215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8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2022_EMNLP_Supervised</a:t>
            </a:r>
            <a:r>
              <a:rPr sz="1800" spc="-41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Prototypical Contrastive Learning</a:t>
            </a:r>
            <a:r>
              <a:rPr sz="1800" spc="-43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for Emotion</a:t>
            </a:r>
            <a:r>
              <a:rPr sz="1800" spc="-22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Recognition in</a:t>
            </a:r>
            <a:r>
              <a:rPr sz="1800" spc="-16">
                <a:solidFill>
                  <a:srgbClr val="000000"/>
                </a:solidFill>
                <a:latin typeface="DengXian"/>
                <a:cs typeface="DengXian"/>
              </a:rPr>
              <a:t> </a:t>
            </a: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Conversation</a:t>
            </a:r>
          </a:p>
          <a:p>
            <a:pPr marL="2900832" marR="0">
              <a:lnSpc>
                <a:spcPts val="1878"/>
              </a:lnSpc>
              <a:spcBef>
                <a:spcPts val="1537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DengXian"/>
                <a:cs typeface="DengXian"/>
              </a:rPr>
              <a:t>https://github.com/caskcsg/SPCL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2.0.50727.9164"/>
  <p:tag name="AS_OS" val="Microsoft Windows NT 6.2.9200.0"/>
  <p:tag name="AS_RELEASE_DATE" val="2019.01.14"/>
  <p:tag name="AS_TITLE" val="Aspose.Slides for .NET 2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7</Paragraphs>
  <Slides>4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Theme Office</vt:lpstr>
      <vt:lpstr>Slide 1</vt:lpstr>
      <vt:lpstr>Slide 2</vt:lpstr>
      <vt:lpstr>Slide 3</vt:lpstr>
      <vt:lpstr>Slide 4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孙</dc:creator>
  <cp:lastModifiedBy>孙</cp:lastModifiedBy>
  <cp:revision>1</cp:revision>
  <dcterms:modified xsi:type="dcterms:W3CDTF">2022-11-21T02:09:06Z</dcterms:modified>
</cp:coreProperties>
</file>